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2" r:id="rId4"/>
    <p:sldId id="263" r:id="rId5"/>
    <p:sldId id="264" r:id="rId6"/>
    <p:sldId id="265" r:id="rId7"/>
    <p:sldId id="258" r:id="rId8"/>
    <p:sldId id="261" r:id="rId9"/>
    <p:sldId id="260" r:id="rId10"/>
    <p:sldId id="259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48" y="-1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398256302728792"/>
          <c:y val="2.2046751551084147E-2"/>
          <c:w val="0.72889463637532514"/>
          <c:h val="0.8942635672083882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explosion val="2"/>
          <c:dPt>
            <c:idx val="0"/>
            <c:bubble3D val="0"/>
            <c:spPr>
              <a:solidFill>
                <a:srgbClr val="ECA263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rgbClr val="E1781C"/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rgbClr val="73618B"/>
              </a:solidFill>
              <a:ln>
                <a:noFill/>
              </a:ln>
            </c:spPr>
          </c:dPt>
          <c:dPt>
            <c:idx val="3"/>
            <c:bubble3D val="0"/>
            <c:spPr>
              <a:solidFill>
                <a:srgbClr val="422460"/>
              </a:solidFill>
              <a:ln>
                <a:noFill/>
              </a:ln>
            </c:spPr>
          </c:dPt>
          <c:dPt>
            <c:idx val="4"/>
            <c:bubble3D val="0"/>
            <c:spPr>
              <a:solidFill>
                <a:srgbClr val="2396A4"/>
              </a:solidFill>
              <a:ln>
                <a:noFill/>
              </a:ln>
            </c:spPr>
          </c:dPt>
          <c:dPt>
            <c:idx val="5"/>
            <c:bubble3D val="0"/>
            <c:spPr>
              <a:solidFill>
                <a:srgbClr val="7AC143"/>
              </a:solidFill>
              <a:ln>
                <a:noFill/>
              </a:ln>
            </c:spPr>
          </c:dPt>
          <c:cat>
            <c:strRef>
              <c:f>Sheet1!$A$2:$A$7</c:f>
              <c:strCache>
                <c:ptCount val="6"/>
                <c:pt idx="0">
                  <c:v>Open Questions</c:v>
                </c:pt>
                <c:pt idx="1">
                  <c:v>Summarising</c:v>
                </c:pt>
                <c:pt idx="2">
                  <c:v>Reflecting</c:v>
                </c:pt>
                <c:pt idx="3">
                  <c:v>Clarifying</c:v>
                </c:pt>
                <c:pt idx="4">
                  <c:v>Encouragement</c:v>
                </c:pt>
                <c:pt idx="5">
                  <c:v>Reacting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EE99-4C5F-445A-B8A8-E2F797E2DE33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8E4E-CF72-461C-AAF2-ACCE789ED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13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EE99-4C5F-445A-B8A8-E2F797E2DE33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8E4E-CF72-461C-AAF2-ACCE789ED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245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EE99-4C5F-445A-B8A8-E2F797E2DE33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8E4E-CF72-461C-AAF2-ACCE789ED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726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37321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/>
            </a:pPr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EE99-4C5F-445A-B8A8-E2F797E2DE33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84040" y="5949280"/>
            <a:ext cx="4904184" cy="365125"/>
          </a:xfrm>
        </p:spPr>
        <p:txBody>
          <a:bodyPr/>
          <a:lstStyle/>
          <a:p>
            <a:pPr marL="0" lvl="4" algn="ctr"/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Redditch Advanced Motorcyclists Group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8E4E-CF72-461C-AAF2-ACCE789ED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574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EE99-4C5F-445A-B8A8-E2F797E2DE33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8E4E-CF72-461C-AAF2-ACCE789ED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659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EE99-4C5F-445A-B8A8-E2F797E2DE33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8E4E-CF72-461C-AAF2-ACCE789ED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003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EE99-4C5F-445A-B8A8-E2F797E2DE33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8E4E-CF72-461C-AAF2-ACCE789ED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13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EE99-4C5F-445A-B8A8-E2F797E2DE33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8E4E-CF72-461C-AAF2-ACCE789ED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75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6276"/>
            <a:ext cx="1704790" cy="1305092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537321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EE99-4C5F-445A-B8A8-E2F797E2DE33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8E4E-CF72-461C-AAF2-ACCE789ED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64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EE99-4C5F-445A-B8A8-E2F797E2DE33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8E4E-CF72-461C-AAF2-ACCE789ED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41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EE99-4C5F-445A-B8A8-E2F797E2DE33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8E4E-CF72-461C-AAF2-ACCE789ED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8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AEE99-4C5F-445A-B8A8-E2F797E2DE33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98E4E-CF72-461C-AAF2-ACCE789EDB3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552" y="5809967"/>
            <a:ext cx="1040904" cy="93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6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942184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dirty="0" smtClean="0"/>
              <a:t>Learning Styles</a:t>
            </a:r>
            <a:endParaRPr lang="en-GB" sz="5400" dirty="0"/>
          </a:p>
        </p:txBody>
      </p:sp>
      <p:sp>
        <p:nvSpPr>
          <p:cNvPr id="6" name="AutoShape 2" descr="data:image/jpeg;base64,R0lGODlhAQABAIAAAP///wAAACH5BAEAAAAALAAAAAABAAEAAAICRAEAOw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0648"/>
            <a:ext cx="4932040" cy="36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2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Stops us from Listening?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Our own experiences</a:t>
            </a:r>
          </a:p>
          <a:p>
            <a:r>
              <a:rPr lang="en-GB" dirty="0" smtClean="0"/>
              <a:t>Our own prejudices</a:t>
            </a:r>
          </a:p>
          <a:p>
            <a:r>
              <a:rPr lang="en-GB" dirty="0" smtClean="0"/>
              <a:t>Our own state of mind </a:t>
            </a:r>
          </a:p>
          <a:p>
            <a:r>
              <a:rPr lang="en-GB" dirty="0" smtClean="0"/>
              <a:t>Time</a:t>
            </a:r>
          </a:p>
          <a:p>
            <a:r>
              <a:rPr lang="en-GB" dirty="0" smtClean="0"/>
              <a:t>Environmental factors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94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 title="The Listening Wheel"/>
          <p:cNvGraphicFramePr/>
          <p:nvPr>
            <p:extLst>
              <p:ext uri="{D42A27DB-BD31-4B8C-83A1-F6EECF244321}">
                <p14:modId xmlns:p14="http://schemas.microsoft.com/office/powerpoint/2010/main" val="2495305722"/>
              </p:ext>
            </p:extLst>
          </p:nvPr>
        </p:nvGraphicFramePr>
        <p:xfrm>
          <a:off x="-612576" y="1300688"/>
          <a:ext cx="6763386" cy="551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/>
          <p:cNvSpPr/>
          <p:nvPr/>
        </p:nvSpPr>
        <p:spPr>
          <a:xfrm>
            <a:off x="2048392" y="3204051"/>
            <a:ext cx="1441450" cy="14398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9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Silence</a:t>
            </a:r>
            <a:endParaRPr lang="en-GB" sz="19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3283" y="2223499"/>
            <a:ext cx="105631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Reacting</a:t>
            </a:r>
            <a:endParaRPr lang="en-GB" sz="19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3443" y="2212159"/>
            <a:ext cx="177689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Open questions</a:t>
            </a:r>
            <a:endParaRPr lang="en-GB" sz="19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574" y="3623589"/>
            <a:ext cx="177304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Encouragement</a:t>
            </a:r>
            <a:endParaRPr lang="en-GB" sz="19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0790" y="4991741"/>
            <a:ext cx="113806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Clarifying</a:t>
            </a:r>
            <a:endParaRPr lang="en-GB" sz="19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14993" y="5031811"/>
            <a:ext cx="119398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Reflecting</a:t>
            </a:r>
            <a:endParaRPr lang="en-GB" sz="19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5531" y="3731621"/>
            <a:ext cx="149912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Summarising</a:t>
            </a:r>
            <a:endParaRPr lang="en-GB" sz="19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1449725"/>
            <a:ext cx="15207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Who?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What?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Why?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When?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How?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Where?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1444704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So you have been riding for 10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You don’t like wet weather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You would like to improve your riding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64088" y="1444704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You say that you don’t like wet weather – why is that?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64088" y="1444704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When you said that you would like to improve your riding, what areas would these be?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364088" y="1444704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It’s good to hear that you want to improve your skills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364088" y="1444704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Yes….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Good….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Fantastic!...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364088" y="144470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STFU</a:t>
            </a:r>
            <a:endParaRPr lang="en-GB" sz="24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Listening Tools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28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  <p:bldP spid="5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GB" dirty="0" smtClean="0"/>
              <a:t>Learning Styles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27784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Activist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Reflector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Theorist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Pragmatist</a:t>
            </a:r>
          </a:p>
          <a:p>
            <a:endParaRPr lang="en-GB" dirty="0"/>
          </a:p>
        </p:txBody>
      </p:sp>
      <p:sp>
        <p:nvSpPr>
          <p:cNvPr id="6" name="AutoShape 2" descr="data:image/jpeg;base64,R0lGODlhAQABAIAAAP///wAAACH5BAEAAAAALAAAAAABAAEAAAICRAEAOw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14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GB" dirty="0" smtClean="0"/>
              <a:t>Learning Styles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2778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Activist +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Ready to have a go 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Like new experiences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In at the deep end</a:t>
            </a:r>
            <a:endParaRPr lang="en-GB" dirty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Activist –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Rules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Lectures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Analysis</a:t>
            </a:r>
          </a:p>
        </p:txBody>
      </p:sp>
      <p:sp>
        <p:nvSpPr>
          <p:cNvPr id="6" name="AutoShape 2" descr="data:image/jpeg;base64,R0lGODlhAQABAIAAAP///wAAACH5BAEAAAAALAAAAAABAAEAAAICRAEAOw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73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GB" dirty="0" smtClean="0"/>
              <a:t>Learning Styles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2778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Reflector +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Time to think about learning new skills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Carry out research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No pressure or tight guidelines</a:t>
            </a:r>
            <a:endParaRPr lang="en-GB" dirty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Reflector–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Forced into the limelight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Rushing from task to task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Not being able to review learning </a:t>
            </a:r>
          </a:p>
        </p:txBody>
      </p:sp>
      <p:sp>
        <p:nvSpPr>
          <p:cNvPr id="6" name="AutoShape 2" descr="data:image/jpeg;base64,R0lGODlhAQABAIAAAP///wAAACH5BAEAAAAALAAAAAABAAEAAAICRAEAOw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44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GB" dirty="0" smtClean="0"/>
              <a:t>Learning Styles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2778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Theorist +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Systems, concepts theories (IPSGA)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Time to analyse complex situations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A chance to question basic </a:t>
            </a:r>
            <a:r>
              <a:rPr lang="en-GB" dirty="0" err="1" smtClean="0">
                <a:latin typeface="Calibri" panose="020F0502020204030204" pitchFamily="34" charset="0"/>
              </a:rPr>
              <a:t>methology</a:t>
            </a:r>
            <a:endParaRPr lang="en-GB" dirty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Theorist –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Made to do something without explanation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Gimmicks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Fun and spontaneity</a:t>
            </a:r>
          </a:p>
        </p:txBody>
      </p:sp>
      <p:sp>
        <p:nvSpPr>
          <p:cNvPr id="6" name="AutoShape 2" descr="data:image/jpeg;base64,R0lGODlhAQABAIAAAP///wAAACH5BAEAAAAALAAAAAABAAEAAAICRAEAOw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53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GB" dirty="0" smtClean="0"/>
              <a:t>Learning Styles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2778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Pragmatist +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Need to see a practical advantage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Like to try things with feedback from trainer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Link between theory and practical themes</a:t>
            </a:r>
            <a:endParaRPr lang="en-GB" dirty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Pragmatist –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No immediate benefit from training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Lack of clear guidelines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Insufficient reward of skills</a:t>
            </a:r>
          </a:p>
        </p:txBody>
      </p:sp>
      <p:sp>
        <p:nvSpPr>
          <p:cNvPr id="6" name="AutoShape 2" descr="data:image/jpeg;base64,R0lGODlhAQABAIAAAP///wAAACH5BAEAAAAALAAAAAABAAEAAAICRAEAOw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17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417"/>
            <a:ext cx="9144000" cy="79164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4811125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 smtClean="0"/>
              <a:t>Active Listening</a:t>
            </a:r>
          </a:p>
          <a:p>
            <a:r>
              <a:rPr lang="en-GB" sz="3200" b="1" i="1" dirty="0" smtClean="0"/>
              <a:t>How to engage with others</a:t>
            </a:r>
          </a:p>
        </p:txBody>
      </p:sp>
    </p:spTree>
    <p:extLst>
      <p:ext uri="{BB962C8B-B14F-4D97-AF65-F5344CB8AC3E}">
        <p14:creationId xmlns:p14="http://schemas.microsoft.com/office/powerpoint/2010/main" val="15295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27784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Be able to describe the elements of active listening.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Have explored the barriers that can prevent us from listening.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Be aware of the importance of consciously putting our own prejudices and assumptions aside to listen to others</a:t>
            </a:r>
          </a:p>
          <a:p>
            <a:endParaRPr lang="en-GB" dirty="0"/>
          </a:p>
        </p:txBody>
      </p:sp>
      <p:sp>
        <p:nvSpPr>
          <p:cNvPr id="6" name="AutoShape 2" descr="data:image/jpeg;base64,R0lGODlhAQABAIAAAP///wAAACH5BAEAAAAALAAAAAABAAEAAAICRAEAOw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3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20069"/>
            <a:ext cx="8229600" cy="3489251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b="1" dirty="0" smtClean="0"/>
              <a:t>Listening is not the same as hearing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34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1">
    <a:dk1>
      <a:srgbClr val="000000"/>
    </a:dk1>
    <a:lt1>
      <a:srgbClr val="FFFFFF"/>
    </a:lt1>
    <a:dk2>
      <a:srgbClr val="144D29"/>
    </a:dk2>
    <a:lt2>
      <a:srgbClr val="D8EAB2"/>
    </a:lt2>
    <a:accent1>
      <a:srgbClr val="7DB900"/>
    </a:accent1>
    <a:accent2>
      <a:srgbClr val="520861"/>
    </a:accent2>
    <a:accent3>
      <a:srgbClr val="FFFFFF"/>
    </a:accent3>
    <a:accent4>
      <a:srgbClr val="000000"/>
    </a:accent4>
    <a:accent5>
      <a:srgbClr val="BFD9AA"/>
    </a:accent5>
    <a:accent6>
      <a:srgbClr val="490657"/>
    </a:accent6>
    <a:hlink>
      <a:srgbClr val="00A9E5"/>
    </a:hlink>
    <a:folHlink>
      <a:srgbClr val="FBAB17"/>
    </a:folHlink>
  </a:clrScheme>
  <a:fontScheme name="Default">
    <a:majorFont>
      <a:latin typeface="TarzanaNarrow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304</Words>
  <Application>Microsoft Office PowerPoint</Application>
  <PresentationFormat>On-screen Show (4:3)</PresentationFormat>
  <Paragraphs>79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Learning Styles</vt:lpstr>
      <vt:lpstr>Learning Styles</vt:lpstr>
      <vt:lpstr>Learning Styles</vt:lpstr>
      <vt:lpstr>Learning Styles</vt:lpstr>
      <vt:lpstr>Learning Styles</vt:lpstr>
      <vt:lpstr>Learning Styles</vt:lpstr>
      <vt:lpstr>PowerPoint Presentation</vt:lpstr>
      <vt:lpstr>Objectives</vt:lpstr>
      <vt:lpstr>PowerPoint Presentation</vt:lpstr>
      <vt:lpstr>What Stops us from Listening?</vt:lpstr>
      <vt:lpstr>Listening Tools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Objectives</dc:title>
  <dc:creator>Roger</dc:creator>
  <cp:lastModifiedBy>Roger</cp:lastModifiedBy>
  <cp:revision>19</cp:revision>
  <dcterms:created xsi:type="dcterms:W3CDTF">2016-03-15T14:58:21Z</dcterms:created>
  <dcterms:modified xsi:type="dcterms:W3CDTF">2017-03-12T13:40:32Z</dcterms:modified>
</cp:coreProperties>
</file>